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ontserrat" panose="020B0604020202020204" charset="0"/>
      <p:regular r:id="rId11"/>
      <p:bold r:id="rId12"/>
      <p:italic r:id="rId13"/>
      <p:boldItalic r:id="rId14"/>
    </p:embeddedFont>
    <p:embeddedFont>
      <p:font typeface="Oswald" panose="020B0604020202020204" charset="0"/>
      <p:regular r:id="rId15"/>
      <p:bold r:id="rId16"/>
    </p:embeddedFont>
    <p:embeddedFont>
      <p:font typeface="Playfair Display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1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b41cc1d09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b41cc1d09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b41cc1d09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b41cc1d09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b41cc1d09b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b41cc1d09b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b41cc1d09b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b41cc1d09b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b41cc1d09b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b41cc1d09b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b41cc1d09b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b41cc1d09b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1c2a08ac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1c2a08ac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820" b="0">
                <a:latin typeface="Oswald"/>
                <a:ea typeface="Oswald"/>
                <a:cs typeface="Oswald"/>
                <a:sym typeface="Oswald"/>
              </a:rPr>
              <a:t>Special Education Budget Presentation </a:t>
            </a:r>
            <a:endParaRPr sz="4820" b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820" b="0">
                <a:latin typeface="Oswald"/>
                <a:ea typeface="Oswald"/>
                <a:cs typeface="Oswald"/>
                <a:sym typeface="Oswald"/>
              </a:rPr>
              <a:t>FY 2025</a:t>
            </a:r>
            <a:endParaRPr sz="4820" b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6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Dan Alexander, Director of Special Education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Disability Categories	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68750"/>
              <a:buFont typeface="Arial"/>
              <a:buNone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ABI – Acquired Brain Injury -1						MD – Multiple Disabilities-17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68750"/>
              <a:buFont typeface="Arial"/>
              <a:buNone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AUT – Autism-256  							OHI – Other Health Impaired-256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68750"/>
              <a:buFont typeface="Arial"/>
              <a:buNone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DD – Developmental Delay-514  					ORT – Orthopedic Impairment-1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68750"/>
              <a:buFont typeface="Arial"/>
              <a:buNone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DF – Deafness-6  							SLD – Specific Learning Disability-717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68750"/>
              <a:buFont typeface="Arial"/>
              <a:buNone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ED – Emotional Disturbance-134  					SLI – Speech/Language Impairment-120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68750"/>
              <a:buFont typeface="Arial"/>
              <a:buNone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HI – Hearing Impairment-2  						TBI – Traumatic Brain Injury-4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68750"/>
              <a:buFont typeface="Arial"/>
              <a:buNone/>
            </a:pPr>
            <a:r>
              <a:rPr lang="en" sz="1600">
                <a:latin typeface="Arial"/>
                <a:ea typeface="Arial"/>
                <a:cs typeface="Arial"/>
                <a:sym typeface="Arial"/>
              </a:rPr>
              <a:t>ID – Intellectual Disability-76 						VI – Visually Impaired-10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Total Number of SpEd Students Pre-K-12= 2114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Students 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050" y="1864700"/>
            <a:ext cx="7153275" cy="250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Special Education Process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71900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8406"/>
              <a:buFont typeface="Arial"/>
              <a:buNone/>
            </a:pPr>
            <a:r>
              <a:rPr lang="en" sz="2272" b="1" i="1"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" sz="2415" b="1" i="1">
                <a:latin typeface="Arial"/>
                <a:ea typeface="Arial"/>
                <a:cs typeface="Arial"/>
                <a:sym typeface="Arial"/>
              </a:rPr>
              <a:t>eferral Received </a:t>
            </a:r>
            <a:r>
              <a:rPr lang="en" sz="2415">
                <a:latin typeface="Arial"/>
                <a:ea typeface="Arial"/>
                <a:cs typeface="Arial"/>
                <a:sym typeface="Arial"/>
              </a:rPr>
              <a:t>– District has 15 business days to meet with the parent(s) to determine suspected area(s) of disability</a:t>
            </a:r>
            <a:endParaRPr sz="2415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543"/>
              <a:buFont typeface="Arial"/>
              <a:buNone/>
            </a:pPr>
            <a:r>
              <a:rPr lang="en" sz="2415" b="1" i="1">
                <a:latin typeface="Arial"/>
                <a:ea typeface="Arial"/>
                <a:cs typeface="Arial"/>
                <a:sym typeface="Arial"/>
              </a:rPr>
              <a:t>Permission to Evaluate</a:t>
            </a:r>
            <a:r>
              <a:rPr lang="en" sz="2415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15">
                <a:latin typeface="Arial"/>
                <a:ea typeface="Arial"/>
                <a:cs typeface="Arial"/>
                <a:sym typeface="Arial"/>
              </a:rPr>
              <a:t>– District has 60 calendar days to evaluate and meet with parent(s) to review results</a:t>
            </a:r>
            <a:endParaRPr sz="2415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543"/>
              <a:buFont typeface="Arial"/>
              <a:buNone/>
            </a:pPr>
            <a:r>
              <a:rPr lang="en" sz="2415" b="1" i="1">
                <a:latin typeface="Arial"/>
                <a:ea typeface="Arial"/>
                <a:cs typeface="Arial"/>
                <a:sym typeface="Arial"/>
              </a:rPr>
              <a:t>Student found Eligible</a:t>
            </a:r>
            <a:r>
              <a:rPr lang="en" sz="2415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15">
                <a:latin typeface="Arial"/>
                <a:ea typeface="Arial"/>
                <a:cs typeface="Arial"/>
                <a:sym typeface="Arial"/>
              </a:rPr>
              <a:t>– District has 30 calendar days to develop an IEP and meet with parent(s) to review</a:t>
            </a:r>
            <a:endParaRPr sz="2415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5543"/>
              <a:buFont typeface="Arial"/>
              <a:buNone/>
            </a:pPr>
            <a:r>
              <a:rPr lang="en" sz="2415" b="1" i="1">
                <a:latin typeface="Arial"/>
                <a:ea typeface="Arial"/>
                <a:cs typeface="Arial"/>
                <a:sym typeface="Arial"/>
              </a:rPr>
              <a:t>IEP agreed upon</a:t>
            </a:r>
            <a:r>
              <a:rPr lang="en" sz="2415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15">
                <a:latin typeface="Arial"/>
                <a:ea typeface="Arial"/>
                <a:cs typeface="Arial"/>
                <a:sym typeface="Arial"/>
              </a:rPr>
              <a:t>– District must propose placement (determined based on Least Restrictive Environment)</a:t>
            </a:r>
            <a:endParaRPr sz="2415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8406"/>
              <a:buFont typeface="Arial"/>
              <a:buNone/>
            </a:pPr>
            <a:endParaRPr sz="2272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ct val="48406"/>
              <a:buFont typeface="Arial"/>
              <a:buNone/>
            </a:pPr>
            <a:r>
              <a:rPr lang="en" sz="2272" i="1">
                <a:latin typeface="Arial"/>
                <a:ea typeface="Arial"/>
                <a:cs typeface="Arial"/>
                <a:sym typeface="Arial"/>
              </a:rPr>
              <a:t>School vacations, world-wide health pandemics, weather cancellations, etc. do not interrupt the timelines</a:t>
            </a:r>
            <a:endParaRPr sz="2272" i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 Education Budget Requests for FY 25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1002275" y="1241850"/>
            <a:ext cx="63711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Middle School Special Ed Coordinator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Two (2) Full-Time American Sign Language Interpreters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Brentwood Coordinator</a:t>
            </a:r>
            <a:endParaRPr i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36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Rationale for Middle School Special Ed Coordinator	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24400"/>
            <a:ext cx="85206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Clr>
                <a:srgbClr val="444444"/>
              </a:buClr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Nashua district-wide SpEd  programs (~100 students with significant needs) will be centralized at McCarthy Middle School  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Onsite support three (3) days per week and one (1) day each to the other two middle schools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Continuity across all of the middle schools for SpEd programing and instruction 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Support transitions for SpEd students into Middle School as well as from Middle School to High School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00" i="1">
                <a:latin typeface="Arial"/>
                <a:ea typeface="Arial"/>
                <a:cs typeface="Arial"/>
                <a:sym typeface="Arial"/>
              </a:rPr>
              <a:t>Positive Outcomes observed from Newly Hired Elementary Coordinators </a:t>
            </a:r>
            <a:r>
              <a:rPr lang="en" sz="1300">
                <a:latin typeface="Arial"/>
                <a:ea typeface="Arial"/>
                <a:cs typeface="Arial"/>
                <a:sym typeface="Arial"/>
              </a:rPr>
              <a:t>: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Clr>
                <a:srgbClr val="444444"/>
              </a:buClr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Improved relationships between the SpEd department and school administrations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Coordinators are present in the buildings and accessible to provide direct support to both administrators and teachers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en" sz="1300">
                <a:latin typeface="Arial"/>
                <a:ea typeface="Arial"/>
                <a:cs typeface="Arial"/>
                <a:sym typeface="Arial"/>
              </a:rPr>
              <a:t>Active members of the schools’ SpEd teams which has fostered an environment of trust, support and improved/timely communication</a:t>
            </a:r>
            <a:endParaRPr sz="13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507" b="1">
              <a:solidFill>
                <a:srgbClr val="444444"/>
              </a:solidFill>
              <a:highlight>
                <a:srgbClr val="FAFA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50" b="1">
              <a:solidFill>
                <a:srgbClr val="444444"/>
              </a:solidFill>
              <a:highlight>
                <a:srgbClr val="FAFAFA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650" b="1">
              <a:solidFill>
                <a:srgbClr val="444444"/>
              </a:solidFill>
              <a:highlight>
                <a:srgbClr val="FAFAFA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Rationale for 2 Full-Time ASL Interpreter	s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District’s Signs of Learning Program continues to grow PreK - Grade 12+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District currently accepts students from ten (10) other SAUs into the program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Due to the growth of the program and the number of students requiring interpreting, the District is in need of an additional interpreter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The position will be charged to the Special Revenue Fund and will be covered by the cost of tuition from other Districts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52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Rationale for Brentwood Certified Coordinator	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24400"/>
            <a:ext cx="8520600" cy="37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Franklin Street School houses two of the most intensive populations in the school district.  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○"/>
            </a:pPr>
            <a:r>
              <a:rPr lang="en" sz="1400" u="sng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Brentwood Academy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 The Brentwood Academy population has almost doubled in size from 15 to 28 students (currently)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○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 continue to grow and maintain a therapeutic learning environment for students with emotional challenges, a full-time administrator dedicated to Brentwood is crucial to the operation and cultivation of the culture. The goal is to maintain a population of 30-35 students with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~30%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from school districts outside of Nashua. The addition of a Brentwood Coordinator would allow this to occur.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○"/>
            </a:pPr>
            <a:r>
              <a:rPr lang="en" u="sng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Franklin Street Preschool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 T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 total student population of Franklin Street School has doubled from approximately 150 students (2022-23) to 310 students (2023-34)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Franklin Street is 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student/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family's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first exposure to the Nashua School District.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ith the appropriate administrative team, we </a:t>
            </a:r>
            <a:r>
              <a:rPr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will</a:t>
            </a: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lay the foundation for their child’s entire experience in the Nashua School District</a:t>
            </a: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The position will be charged to the Special Revenue Fund and will be covered by the cost of tuition from other districts. </a:t>
            </a:r>
            <a:endParaRPr sz="1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650" b="1">
              <a:solidFill>
                <a:srgbClr val="444444"/>
              </a:solidFill>
              <a:highlight>
                <a:srgbClr val="FAFAFA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669</Words>
  <Application>Microsoft Office PowerPoint</Application>
  <PresentationFormat>On-screen Show (16:9)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Playfair Display</vt:lpstr>
      <vt:lpstr>Montserrat</vt:lpstr>
      <vt:lpstr>Oswald</vt:lpstr>
      <vt:lpstr>Pop</vt:lpstr>
      <vt:lpstr>Special Education Budget Presentation  FY 2025</vt:lpstr>
      <vt:lpstr>Disability Categories </vt:lpstr>
      <vt:lpstr>Our Students </vt:lpstr>
      <vt:lpstr>The Special Education Process</vt:lpstr>
      <vt:lpstr>Special Education Budget Requests for FY 25</vt:lpstr>
      <vt:lpstr>Rationale for Middle School Special Ed Coordinator </vt:lpstr>
      <vt:lpstr>Rationale for 2 Full-Time ASL Interpreter s</vt:lpstr>
      <vt:lpstr>Rationale for Brentwood Certified Coordinator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Budget Presentation  FY 2025</dc:title>
  <dc:creator>Tara Kinsella</dc:creator>
  <cp:lastModifiedBy>Tara Kinsella</cp:lastModifiedBy>
  <cp:revision>1</cp:revision>
  <dcterms:modified xsi:type="dcterms:W3CDTF">2024-04-09T19:55:11Z</dcterms:modified>
</cp:coreProperties>
</file>